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6" y="1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F7F0373-F2BF-40AA-BFBD-EA3EA3AC3A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0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9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6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62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6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1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7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8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7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2CED-8E11-4A9C-8E56-5655516D3410}" type="datetimeFigureOut">
              <a:rPr lang="en-US" smtClean="0"/>
              <a:pPr/>
              <a:t>1/7/2013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0373-F2BF-40AA-BFBD-EA3EA3AC3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3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algn="l"/>
            <a:fld id="{48CE2CED-8E11-4A9C-8E56-5655516D3410}" type="datetimeFigureOut">
              <a:rPr lang="en-US" smtClean="0"/>
              <a:pPr algn="l"/>
              <a:t>1/7/2013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F7F0373-F2BF-40AA-BFBD-EA3EA3AC3AFE}" type="slidenum">
              <a:rPr lang="en-US" smtClean="0"/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9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Ways to maximize our profits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Profit Analysis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Divisional breakdown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2438401"/>
            <a:ext cx="3048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/>
              <a:t> Plan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/>
              <a:t> Actual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/>
              <a:t> Forecasts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/>
              <a:t> Variances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5</TotalTime>
  <Words>18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Rockwell</vt:lpstr>
      <vt:lpstr>Rockwell Condensed</vt:lpstr>
      <vt:lpstr>Wingdings</vt:lpstr>
      <vt:lpstr>Wood Type</vt:lpstr>
      <vt:lpstr>Ways to maximize our profits</vt:lpstr>
      <vt:lpstr>Divisional breakdown</vt:lpstr>
      <vt:lpstr>indicators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Ways to maximize our profits</dc:title>
  <dc:creator>Rob Tidrow</dc:creator>
  <cp:lastModifiedBy>Office User</cp:lastModifiedBy>
  <cp:revision>7</cp:revision>
  <dcterms:created xsi:type="dcterms:W3CDTF">2006-10-20T02:00:47Z</dcterms:created>
  <dcterms:modified xsi:type="dcterms:W3CDTF">2013-01-08T01:20:21Z</dcterms:modified>
</cp:coreProperties>
</file>